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79" r:id="rId3"/>
    <p:sldId id="257" r:id="rId4"/>
    <p:sldId id="268" r:id="rId5"/>
    <p:sldId id="269" r:id="rId6"/>
    <p:sldId id="270" r:id="rId7"/>
    <p:sldId id="258" r:id="rId8"/>
    <p:sldId id="259" r:id="rId9"/>
    <p:sldId id="260" r:id="rId10"/>
    <p:sldId id="261" r:id="rId11"/>
    <p:sldId id="418" r:id="rId12"/>
    <p:sldId id="303" r:id="rId13"/>
    <p:sldId id="262" r:id="rId14"/>
    <p:sldId id="271" r:id="rId15"/>
    <p:sldId id="263" r:id="rId16"/>
    <p:sldId id="264" r:id="rId17"/>
    <p:sldId id="265" r:id="rId18"/>
    <p:sldId id="266" r:id="rId19"/>
    <p:sldId id="395" r:id="rId20"/>
    <p:sldId id="26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324" r:id="rId29"/>
    <p:sldId id="318" r:id="rId30"/>
    <p:sldId id="319" r:id="rId31"/>
    <p:sldId id="331" r:id="rId32"/>
    <p:sldId id="332" r:id="rId33"/>
    <p:sldId id="320" r:id="rId34"/>
    <p:sldId id="322" r:id="rId35"/>
    <p:sldId id="321" r:id="rId36"/>
    <p:sldId id="334" r:id="rId37"/>
    <p:sldId id="449" r:id="rId38"/>
    <p:sldId id="335" r:id="rId39"/>
    <p:sldId id="336" r:id="rId40"/>
    <p:sldId id="337" r:id="rId41"/>
    <p:sldId id="338" r:id="rId42"/>
    <p:sldId id="353" r:id="rId43"/>
  </p:sldIdLst>
  <p:sldSz cx="9144000" cy="6858000" type="screen4x3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1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ZjMTBlMzQzNzU5YTllZWNmNjA1ZjY5NzMzMDc0ND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全屏显示(4:3)</PresentationFormat>
  <Paragraphs>0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 Fei</dc:creator>
  <cp:lastModifiedBy>飞 马</cp:lastModifiedBy>
  <cp:revision>42</cp:revision>
  <dcterms:created xsi:type="dcterms:W3CDTF">2021-10-07T08:29:00Z</dcterms:created>
  <dcterms:modified xsi:type="dcterms:W3CDTF">2024-05-02T02:13:45Z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F518211513CB441DA371606C62A03F75</vt:lpwstr>
  </property>
</Properties>
</file>